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72" r:id="rId5"/>
    <p:sldId id="281" r:id="rId6"/>
    <p:sldId id="278" r:id="rId7"/>
    <p:sldId id="294" r:id="rId8"/>
    <p:sldId id="268" r:id="rId9"/>
    <p:sldId id="271" r:id="rId10"/>
    <p:sldId id="269" r:id="rId11"/>
    <p:sldId id="270" r:id="rId12"/>
    <p:sldId id="273" r:id="rId13"/>
    <p:sldId id="288" r:id="rId14"/>
    <p:sldId id="289" r:id="rId15"/>
    <p:sldId id="290" r:id="rId16"/>
    <p:sldId id="291" r:id="rId17"/>
    <p:sldId id="292" r:id="rId18"/>
    <p:sldId id="274" r:id="rId19"/>
    <p:sldId id="275" r:id="rId20"/>
    <p:sldId id="284" r:id="rId21"/>
    <p:sldId id="285" r:id="rId22"/>
    <p:sldId id="286" r:id="rId23"/>
    <p:sldId id="283" r:id="rId24"/>
    <p:sldId id="293" r:id="rId25"/>
    <p:sldId id="259" r:id="rId26"/>
    <p:sldId id="260" r:id="rId27"/>
    <p:sldId id="277" r:id="rId28"/>
    <p:sldId id="261" r:id="rId29"/>
    <p:sldId id="262" r:id="rId30"/>
    <p:sldId id="263" r:id="rId31"/>
    <p:sldId id="264" r:id="rId32"/>
    <p:sldId id="266" r:id="rId33"/>
    <p:sldId id="267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590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Republican based state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576826" cy="4748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1600" y="3043646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Background Ted Cruz yang </a:t>
            </a:r>
            <a:r>
              <a:rPr lang="en-US" dirty="0" err="1" smtClean="0"/>
              <a:t>merupakan</a:t>
            </a:r>
            <a:r>
              <a:rPr lang="en-US" dirty="0" smtClean="0"/>
              <a:t> senator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Texas, 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telak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John Kasich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di Ohio </a:t>
            </a:r>
            <a:r>
              <a:rPr lang="en-US" dirty="0" err="1" smtClean="0"/>
              <a:t>dibanding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</a:t>
            </a:r>
            <a:r>
              <a:rPr lang="en-US" dirty="0" err="1" smtClean="0"/>
              <a:t>terkuat</a:t>
            </a:r>
            <a:r>
              <a:rPr lang="en-US" dirty="0" smtClean="0"/>
              <a:t>  lain </a:t>
            </a:r>
            <a:r>
              <a:rPr lang="en-US" dirty="0" err="1" smtClean="0"/>
              <a:t>dikarenakan</a:t>
            </a:r>
            <a:r>
              <a:rPr lang="en-US" dirty="0" smtClean="0"/>
              <a:t>  </a:t>
            </a:r>
            <a:r>
              <a:rPr lang="en-US" dirty="0" err="1" smtClean="0"/>
              <a:t>ia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menjabat</a:t>
            </a:r>
            <a:r>
              <a:rPr lang="en-US" dirty="0" smtClean="0"/>
              <a:t> </a:t>
            </a:r>
            <a:r>
              <a:rPr lang="en-US" dirty="0" err="1" smtClean="0"/>
              <a:t>Gubernur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Ohio.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Democrat </a:t>
            </a:r>
            <a:r>
              <a:rPr lang="en-US" dirty="0"/>
              <a:t>based state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>
            <a:noAutofit/>
          </a:bodyPr>
          <a:lstStyle/>
          <a:p>
            <a:r>
              <a:rPr lang="en-US" sz="3200" dirty="0" smtClean="0"/>
              <a:t>Hillary Clinton</a:t>
            </a:r>
            <a:br>
              <a:rPr lang="en-US" sz="3200" dirty="0" smtClean="0"/>
            </a:br>
            <a:r>
              <a:rPr lang="en-US" sz="3200" dirty="0" smtClean="0"/>
              <a:t>percentage of 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19" y="1838688"/>
            <a:ext cx="8630089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7429" y="2939143"/>
            <a:ext cx="321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persebaran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id-ID" dirty="0" smtClean="0"/>
              <a:t>dari golongan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id-ID" dirty="0" smtClean="0"/>
              <a:t> dan mempunyai </a:t>
            </a:r>
            <a:r>
              <a:rPr lang="id-ID" dirty="0"/>
              <a:t>p</a:t>
            </a:r>
            <a:r>
              <a:rPr lang="id-ID" dirty="0" smtClean="0"/>
              <a:t>erkerjaan atau tidak sedang menganggur(Unemployment).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/>
              <a:t>percentage of </a:t>
            </a:r>
            <a:r>
              <a:rPr lang="en-US" sz="3600" dirty="0" smtClean="0"/>
              <a:t>White vs Female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0" y="1690688"/>
            <a:ext cx="815204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8058" y="2989194"/>
            <a:ext cx="3043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Hillary juga mayoritas berasal dari wanita berkulit putih. Namun kisaran pemilih wanita tidak lebih dari 52 persen.</a:t>
            </a:r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Bachelors and Income based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1369" y="2952206"/>
            <a:ext cx="3050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id-ID" dirty="0" smtClean="0"/>
              <a:t>berpendidikan dan tergolong kelompok </a:t>
            </a:r>
            <a:r>
              <a:rPr lang="en-US" dirty="0" smtClean="0"/>
              <a:t>Middle Class </a:t>
            </a:r>
            <a:r>
              <a:rPr lang="id-ID" dirty="0" smtClean="0"/>
              <a:t>pemilih</a:t>
            </a:r>
            <a:r>
              <a:rPr lang="en-US" dirty="0" smtClean="0"/>
              <a:t> Hillary </a:t>
            </a:r>
            <a:r>
              <a:rPr lang="id-ID" dirty="0" smtClean="0"/>
              <a:t>berhasil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Female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4" y="1981157"/>
            <a:ext cx="9297698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2073" y="2946235"/>
            <a:ext cx="243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Wanita berkulit Putih juga mayoritas memilih </a:t>
            </a:r>
            <a:r>
              <a:rPr lang="en-US" dirty="0" smtClean="0"/>
              <a:t>Trump</a:t>
            </a:r>
            <a:r>
              <a:rPr lang="id-ID" dirty="0" smtClean="0"/>
              <a:t>, namun masih imbang dengan pemilih Hillary dikelompok wanita berkulit putih</a:t>
            </a:r>
            <a:r>
              <a:rPr lang="en-US" dirty="0" smtClean="0"/>
              <a:t> </a:t>
            </a:r>
            <a:r>
              <a:rPr lang="id-ID" dirty="0" smtClean="0"/>
              <a:t>diangka</a:t>
            </a:r>
            <a:r>
              <a:rPr lang="en-US" dirty="0" smtClean="0"/>
              <a:t> 50%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dirty="0" smtClean="0"/>
              <a:t>Percentage of White vs Latino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" y="1879106"/>
            <a:ext cx="8598006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184" y="2397033"/>
            <a:ext cx="3021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Secara etnis </a:t>
            </a:r>
            <a:r>
              <a:rPr lang="id-ID" dirty="0"/>
              <a:t>p</a:t>
            </a:r>
            <a:r>
              <a:rPr lang="en-US" dirty="0" err="1" smtClean="0"/>
              <a:t>emilih</a:t>
            </a:r>
            <a:r>
              <a:rPr lang="en-US" dirty="0" smtClean="0"/>
              <a:t> Donald Trump </a:t>
            </a:r>
            <a:r>
              <a:rPr lang="id-ID" dirty="0" smtClean="0"/>
              <a:t>mayoritas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id-ID" dirty="0" smtClean="0"/>
              <a:t>l</a:t>
            </a:r>
            <a:r>
              <a:rPr lang="en-US" dirty="0" smtClean="0"/>
              <a:t>it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id-ID" dirty="0" smtClean="0"/>
              <a:t>rata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California </a:t>
            </a:r>
            <a:r>
              <a:rPr lang="en-US" dirty="0" err="1" smtClean="0"/>
              <a:t>dan</a:t>
            </a:r>
            <a:r>
              <a:rPr lang="en-US" dirty="0" smtClean="0"/>
              <a:t> New Mexico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756263"/>
            <a:ext cx="219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Donald Trump juga berasal dari kelompok kulit putih dan mempunyai perkerjaan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b="1" dirty="0" smtClean="0"/>
              <a:t>based </a:t>
            </a:r>
            <a:r>
              <a:rPr lang="en-US" sz="2200" b="1" dirty="0"/>
              <a:t>on income, </a:t>
            </a:r>
            <a:r>
              <a:rPr lang="en-US" sz="2200" b="1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pPr algn="just"/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sistem</a:t>
            </a:r>
            <a:r>
              <a:rPr lang="en-US" sz="2100" dirty="0" smtClean="0"/>
              <a:t> yang </a:t>
            </a:r>
            <a:r>
              <a:rPr lang="en-US" sz="2100" dirty="0" err="1" smtClean="0"/>
              <a:t>biasa</a:t>
            </a:r>
            <a:r>
              <a:rPr lang="en-US" sz="2100" dirty="0" smtClean="0"/>
              <a:t> </a:t>
            </a:r>
            <a:r>
              <a:rPr lang="en-US" sz="2100" dirty="0" err="1" smtClean="0"/>
              <a:t>disebut</a:t>
            </a:r>
            <a:r>
              <a:rPr lang="en-US" sz="2100" dirty="0" smtClean="0"/>
              <a:t> electoral college yang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intinya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</a:t>
            </a:r>
            <a:r>
              <a:rPr lang="en-US" sz="2100" dirty="0" err="1" smtClean="0"/>
              <a:t>sekelompok</a:t>
            </a:r>
            <a:r>
              <a:rPr lang="en-US" sz="2100" dirty="0" smtClean="0"/>
              <a:t> orang yang </a:t>
            </a:r>
            <a:r>
              <a:rPr lang="en-US" sz="2100" dirty="0" err="1" smtClean="0"/>
              <a:t>memilih</a:t>
            </a:r>
            <a:r>
              <a:rPr lang="en-US" sz="2100" dirty="0" smtClean="0"/>
              <a:t> </a:t>
            </a:r>
            <a:r>
              <a:rPr lang="en-US" sz="2100" dirty="0" err="1" smtClean="0"/>
              <a:t>pemenang</a:t>
            </a:r>
            <a:r>
              <a:rPr lang="en-US" sz="2100" dirty="0" smtClean="0"/>
              <a:t>. </a:t>
            </a:r>
            <a:r>
              <a:rPr lang="en-US" sz="2100" dirty="0" err="1" smtClean="0"/>
              <a:t>Jumlahnya</a:t>
            </a:r>
            <a:r>
              <a:rPr lang="en-US" sz="2100" dirty="0" smtClean="0"/>
              <a:t> 538 </a:t>
            </a:r>
            <a:r>
              <a:rPr lang="en-US" sz="2100" dirty="0" err="1" smtClean="0"/>
              <a:t>dan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menjadi</a:t>
            </a:r>
            <a:r>
              <a:rPr lang="en-US" sz="2100" dirty="0" smtClean="0"/>
              <a:t> </a:t>
            </a:r>
            <a:r>
              <a:rPr lang="en-US" sz="2100" dirty="0" err="1" smtClean="0"/>
              <a:t>presiden</a:t>
            </a:r>
            <a:r>
              <a:rPr lang="en-US" sz="2100" dirty="0" smtClean="0"/>
              <a:t> </a:t>
            </a:r>
            <a:r>
              <a:rPr lang="en-US" sz="2100" dirty="0" err="1" smtClean="0"/>
              <a:t>seorang</a:t>
            </a:r>
            <a:r>
              <a:rPr lang="en-US" sz="2100" dirty="0" smtClean="0"/>
              <a:t> </a:t>
            </a:r>
            <a:r>
              <a:rPr lang="en-US" sz="2100" dirty="0" err="1" smtClean="0"/>
              <a:t>calon</a:t>
            </a:r>
            <a:r>
              <a:rPr lang="en-US" sz="2100" dirty="0" smtClean="0"/>
              <a:t> </a:t>
            </a:r>
            <a:r>
              <a:rPr lang="en-US" sz="2100" dirty="0" err="1" smtClean="0"/>
              <a:t>harus</a:t>
            </a:r>
            <a:r>
              <a:rPr lang="en-US" sz="2100" dirty="0" smtClean="0"/>
              <a:t> </a:t>
            </a:r>
            <a:r>
              <a:rPr lang="en-US" sz="2100" dirty="0" err="1" smtClean="0"/>
              <a:t>mendapatkan</a:t>
            </a:r>
            <a:r>
              <a:rPr lang="en-US" sz="2100" dirty="0" smtClean="0"/>
              <a:t> </a:t>
            </a:r>
            <a:r>
              <a:rPr lang="en-US" sz="2100" dirty="0" err="1" smtClean="0"/>
              <a:t>setidaknya</a:t>
            </a:r>
            <a:r>
              <a:rPr lang="en-US" sz="2100" dirty="0" smtClean="0"/>
              <a:t> 270.</a:t>
            </a:r>
          </a:p>
          <a:p>
            <a:pPr algn="just"/>
            <a:r>
              <a:rPr lang="en-US" sz="2100" dirty="0" err="1" smtClean="0"/>
              <a:t>Setiap</a:t>
            </a:r>
            <a:r>
              <a:rPr lang="en-US" sz="2100" dirty="0" smtClean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pPr algn="just"/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Fraction votes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state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</a:t>
            </a:r>
            <a:r>
              <a:rPr lang="en-US" sz="2800" dirty="0" err="1" smtClean="0"/>
              <a:t>suara</a:t>
            </a:r>
            <a:r>
              <a:rPr lang="en-US" sz="2800" dirty="0" smtClean="0"/>
              <a:t> Nasional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/>
              <a:t>Analisa Dari visualisasi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/>
              <a:t>based </a:t>
            </a:r>
            <a:r>
              <a:rPr lang="en-US" sz="2400" b="1" dirty="0"/>
              <a:t>on income, Education, and ethnicity: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head to head, Dari </a:t>
            </a:r>
            <a:r>
              <a:rPr lang="en-US" sz="2200" dirty="0" err="1" smtClean="0"/>
              <a:t>sisi</a:t>
            </a:r>
            <a:r>
              <a:rPr lang="en-US" sz="2200" dirty="0" smtClean="0"/>
              <a:t> Income </a:t>
            </a:r>
            <a:r>
              <a:rPr lang="en-US" sz="2200" dirty="0" err="1" smtClean="0"/>
              <a:t>kecenderungan</a:t>
            </a:r>
            <a:r>
              <a:rPr lang="en-US" sz="2200" dirty="0" smtClean="0"/>
              <a:t>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Hillary </a:t>
            </a:r>
            <a:r>
              <a:rPr lang="en-US" sz="2200" dirty="0" err="1" smtClean="0"/>
              <a:t>yaitu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range Mid - Low Income,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stabil</a:t>
            </a:r>
            <a:r>
              <a:rPr lang="en-US" sz="2200" dirty="0" smtClean="0"/>
              <a:t> </a:t>
            </a:r>
            <a:r>
              <a:rPr lang="en-US" sz="2200" dirty="0" err="1" smtClean="0"/>
              <a:t>dikelompok</a:t>
            </a:r>
            <a:r>
              <a:rPr lang="en-US" sz="2200" dirty="0" smtClean="0"/>
              <a:t> Middle Class.</a:t>
            </a:r>
          </a:p>
          <a:p>
            <a:pPr algn="just"/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err="1" smtClean="0"/>
              <a:t>dalam</a:t>
            </a:r>
            <a:r>
              <a:rPr lang="en-US" sz="2200" dirty="0" smtClean="0"/>
              <a:t> sentiment </a:t>
            </a:r>
            <a:r>
              <a:rPr lang="en-US" sz="2200" dirty="0" err="1" smtClean="0"/>
              <a:t>etnis</a:t>
            </a:r>
            <a:r>
              <a:rPr lang="en-US" sz="2200" dirty="0" smtClean="0"/>
              <a:t>, </a:t>
            </a:r>
            <a:r>
              <a:rPr lang="en-US" sz="2200" dirty="0" err="1" smtClean="0"/>
              <a:t>kulih</a:t>
            </a:r>
            <a:r>
              <a:rPr lang="en-US" sz="2200" dirty="0" smtClean="0"/>
              <a:t> </a:t>
            </a:r>
            <a:r>
              <a:rPr lang="en-US" sz="2200" dirty="0" err="1" smtClean="0"/>
              <a:t>hitam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Hispanic </a:t>
            </a:r>
            <a:r>
              <a:rPr lang="en-US" sz="2200" dirty="0" err="1" smtClean="0"/>
              <a:t>perbedaannya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signifikan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trend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masih</a:t>
            </a:r>
            <a:r>
              <a:rPr lang="en-US" sz="2200" dirty="0" smtClean="0"/>
              <a:t> </a:t>
            </a:r>
            <a:r>
              <a:rPr lang="en-US" sz="2200" dirty="0" err="1" smtClean="0"/>
              <a:t>positif</a:t>
            </a:r>
            <a:r>
              <a:rPr lang="en-US" sz="2200" dirty="0" smtClean="0"/>
              <a:t>. </a:t>
            </a:r>
            <a:r>
              <a:rPr lang="en-US" sz="2200" dirty="0" err="1" smtClean="0"/>
              <a:t>Kampanye</a:t>
            </a:r>
            <a:r>
              <a:rPr lang="en-US" sz="2200" dirty="0" smtClean="0"/>
              <a:t> Trump yang anti-</a:t>
            </a:r>
            <a:r>
              <a:rPr lang="en-US" sz="2200" dirty="0" err="1" smtClean="0"/>
              <a:t>imigran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terlalu</a:t>
            </a:r>
            <a:r>
              <a:rPr lang="en-US" sz="2200" dirty="0" smtClean="0"/>
              <a:t> </a:t>
            </a:r>
            <a:r>
              <a:rPr lang="en-US" sz="2200" dirty="0" err="1" smtClean="0"/>
              <a:t>berpengaruh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Hispanic.</a:t>
            </a:r>
          </a:p>
          <a:p>
            <a:pPr algn="just"/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err="1" smtClean="0"/>
              <a:t>Kurang</a:t>
            </a:r>
            <a:r>
              <a:rPr lang="en-US" sz="2200" dirty="0" smtClean="0"/>
              <a:t> </a:t>
            </a:r>
            <a:r>
              <a:rPr lang="en-US" sz="2200" dirty="0" err="1" smtClean="0"/>
              <a:t>mampu</a:t>
            </a:r>
            <a:r>
              <a:rPr lang="en-US" sz="2200" dirty="0" smtClean="0"/>
              <a:t>, </a:t>
            </a:r>
            <a:r>
              <a:rPr lang="en-US" sz="2200" dirty="0" err="1" smtClean="0"/>
              <a:t>Pengangguran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Kelamin</a:t>
            </a:r>
            <a:r>
              <a:rPr lang="en-US" sz="2200" dirty="0" smtClean="0"/>
              <a:t> </a:t>
            </a:r>
            <a:r>
              <a:rPr lang="en-US" sz="2200" dirty="0" err="1" smtClean="0"/>
              <a:t>Wanita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Donald Trump, </a:t>
            </a:r>
            <a:r>
              <a:rPr lang="en-US" sz="2200" dirty="0" err="1" smtClean="0"/>
              <a:t>hal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mungkin</a:t>
            </a:r>
            <a:r>
              <a:rPr lang="en-US" sz="2200" dirty="0" smtClean="0"/>
              <a:t> </a:t>
            </a:r>
            <a:r>
              <a:rPr lang="en-US" sz="2200" dirty="0" err="1" smtClean="0"/>
              <a:t>dipengaruhi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kampanye</a:t>
            </a:r>
            <a:r>
              <a:rPr lang="en-US" sz="2200" dirty="0"/>
              <a:t> </a:t>
            </a:r>
            <a:r>
              <a:rPr lang="en-US" sz="2200" dirty="0" smtClean="0"/>
              <a:t>Hillary yang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mengajukan</a:t>
            </a:r>
            <a:r>
              <a:rPr lang="en-US" sz="2200" dirty="0" smtClean="0"/>
              <a:t> </a:t>
            </a:r>
            <a:r>
              <a:rPr lang="en-US" sz="2200" dirty="0" err="1" smtClean="0"/>
              <a:t>investasi</a:t>
            </a:r>
            <a:r>
              <a:rPr lang="en-US" sz="2200" dirty="0" smtClean="0"/>
              <a:t> </a:t>
            </a:r>
            <a:r>
              <a:rPr lang="en-US" sz="2200" dirty="0" err="1"/>
              <a:t>publik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mendorong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/>
              <a:t>lapangan</a:t>
            </a:r>
            <a:r>
              <a:rPr lang="en-US" sz="2200" dirty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, </a:t>
            </a:r>
            <a:r>
              <a:rPr lang="en-US" sz="2200" dirty="0" err="1" smtClean="0"/>
              <a:t>memperkenalkan</a:t>
            </a:r>
            <a:r>
              <a:rPr lang="en-US" sz="2200" dirty="0" smtClean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perpajakan</a:t>
            </a:r>
            <a:r>
              <a:rPr lang="en-US" sz="2200" dirty="0"/>
              <a:t> yang </a:t>
            </a:r>
            <a:r>
              <a:rPr lang="en-US" sz="2200" dirty="0" err="1"/>
              <a:t>adil</a:t>
            </a:r>
            <a:r>
              <a:rPr lang="en-US" sz="2200" dirty="0"/>
              <a:t>, </a:t>
            </a:r>
            <a:r>
              <a:rPr lang="en-US" sz="2200" dirty="0" err="1"/>
              <a:t>menyederhanakan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bahkan</a:t>
            </a:r>
            <a:r>
              <a:rPr lang="en-US" sz="2200" dirty="0"/>
              <a:t> </a:t>
            </a:r>
            <a:r>
              <a:rPr lang="en-US" sz="2200" dirty="0" err="1"/>
              <a:t>menghapus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 smtClean="0"/>
              <a:t>kecil</a:t>
            </a:r>
            <a:endParaRPr lang="en-US" sz="2200" dirty="0" smtClean="0"/>
          </a:p>
          <a:p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di </a:t>
            </a:r>
            <a:r>
              <a:rPr lang="en-US" sz="2200" dirty="0" err="1" smtClean="0"/>
              <a:t>tingkat</a:t>
            </a:r>
            <a:r>
              <a:rPr lang="en-US" sz="2200" dirty="0" smtClean="0"/>
              <a:t> </a:t>
            </a:r>
            <a:r>
              <a:rPr lang="en-US" sz="2200" dirty="0" err="1" smtClean="0"/>
              <a:t>Pendidikan</a:t>
            </a:r>
            <a:r>
              <a:rPr lang="en-US" sz="2200" dirty="0" smtClean="0"/>
              <a:t> Tinggi,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Donald Trump</a:t>
            </a:r>
            <a:r>
              <a:rPr lang="id-ID" sz="2200" dirty="0" smtClean="0"/>
              <a:t> dibanding</a:t>
            </a:r>
          </a:p>
          <a:p>
            <a:pPr marL="0" indent="0">
              <a:buNone/>
            </a:pPr>
            <a:r>
              <a:rPr lang="id-ID" sz="2200" dirty="0"/>
              <a:t> </a:t>
            </a:r>
            <a:r>
              <a:rPr lang="id-ID" sz="2200" dirty="0" smtClean="0"/>
              <a:t>  Hillary Clinton.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id-ID" sz="2000" dirty="0" smtClean="0"/>
              <a:t>suara terbesar</a:t>
            </a:r>
            <a:r>
              <a:rPr lang="en-US" sz="2000" dirty="0" smtClean="0"/>
              <a:t> Donald Trump </a:t>
            </a:r>
            <a:r>
              <a:rPr lang="id-ID" sz="2000" dirty="0" smtClean="0"/>
              <a:t>berada </a:t>
            </a:r>
            <a:r>
              <a:rPr lang="en-US" sz="2000" dirty="0" smtClean="0"/>
              <a:t>di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berikut</a:t>
            </a:r>
            <a:r>
              <a:rPr lang="en-US" sz="2000" dirty="0" smtClean="0"/>
              <a:t>:</a:t>
            </a:r>
          </a:p>
          <a:p>
            <a:pPr marL="0" indent="0" algn="just">
              <a:buNone/>
            </a:pPr>
            <a:r>
              <a:rPr lang="en-US" sz="2000" dirty="0" smtClean="0"/>
              <a:t>   </a:t>
            </a:r>
            <a:r>
              <a:rPr lang="id-ID" sz="2000" dirty="0" smtClean="0"/>
              <a:t> </a:t>
            </a:r>
            <a:r>
              <a:rPr lang="en-US" sz="2000" dirty="0" smtClean="0"/>
              <a:t>Ohio, Alabama, </a:t>
            </a:r>
            <a:r>
              <a:rPr lang="en-US" sz="2000" dirty="0" err="1" smtClean="0"/>
              <a:t>Massachuset,Illinois,California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Michigan</a:t>
            </a:r>
          </a:p>
          <a:p>
            <a:pPr algn="just"/>
            <a:r>
              <a:rPr lang="en-US" sz="2000" dirty="0" smtClean="0"/>
              <a:t>Hillary Clinton 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California, Illinois, New York, </a:t>
            </a:r>
            <a:r>
              <a:rPr lang="en-US" sz="2000" dirty="0" err="1" smtClean="0"/>
              <a:t>Massachussets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Texas</a:t>
            </a:r>
          </a:p>
          <a:p>
            <a:pPr marL="0" indent="0" algn="just">
              <a:buNone/>
            </a:pPr>
            <a:r>
              <a:rPr lang="en-US" sz="2000" dirty="0" smtClean="0"/>
              <a:t>Hillary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dibeberapa</a:t>
            </a:r>
            <a:r>
              <a:rPr lang="en-US" sz="2000" dirty="0" smtClean="0"/>
              <a:t>  </a:t>
            </a:r>
            <a:r>
              <a:rPr lang="id-ID" sz="2000" dirty="0" smtClean="0"/>
              <a:t>n</a:t>
            </a:r>
            <a:r>
              <a:rPr lang="en-US" sz="2000" dirty="0" err="1" smtClean="0"/>
              <a:t>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id-ID" sz="2000" dirty="0" smtClean="0"/>
              <a:t> </a:t>
            </a:r>
            <a:r>
              <a:rPr lang="en-US" sz="2000" dirty="0" smtClean="0"/>
              <a:t>,</a:t>
            </a:r>
            <a:r>
              <a:rPr lang="en-US" sz="2000" dirty="0" err="1" smtClean="0"/>
              <a:t>tetapi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menyumbang</a:t>
            </a:r>
            <a:r>
              <a:rPr lang="en-US" sz="2000" dirty="0" smtClean="0"/>
              <a:t>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0.5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id-ID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Iowa, Colorado, Rhode Island, </a:t>
            </a:r>
            <a:r>
              <a:rPr lang="en-US" sz="2000" dirty="0" err="1" smtClean="0"/>
              <a:t>Tetapi</a:t>
            </a:r>
            <a:r>
              <a:rPr lang="en-US" sz="2000" dirty="0" smtClean="0"/>
              <a:t> Hilary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di 4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,</a:t>
            </a:r>
            <a:r>
              <a:rPr lang="id-ID" sz="2000" dirty="0" smtClean="0"/>
              <a:t> </a:t>
            </a:r>
            <a:r>
              <a:rPr lang="en-US" sz="2000" dirty="0" err="1" smtClean="0"/>
              <a:t>sedangkan</a:t>
            </a:r>
            <a:r>
              <a:rPr lang="en-US" sz="2000" dirty="0" smtClean="0"/>
              <a:t> Trump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dibanyak</a:t>
            </a:r>
            <a:r>
              <a:rPr lang="en-US" sz="2000" dirty="0" smtClean="0"/>
              <a:t>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meskipun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rata-rata 2,34 %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di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            </a:t>
            </a:r>
            <a:r>
              <a:rPr lang="id-ID" sz="4800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Per Model</a:t>
            </a:r>
            <a:br>
              <a:rPr lang="en-US" dirty="0" smtClean="0"/>
            </a:b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prediksi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aktual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7" y="2405634"/>
            <a:ext cx="964064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09" y="3473717"/>
            <a:ext cx="4953691" cy="3238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3827417"/>
            <a:ext cx="4075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kelima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model yang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</a:t>
            </a:r>
            <a:endParaRPr lang="id-ID" dirty="0" smtClean="0"/>
          </a:p>
          <a:p>
            <a:pPr algn="just"/>
            <a:r>
              <a:rPr lang="en-US" dirty="0" smtClean="0"/>
              <a:t>yang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mendekati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en-US" dirty="0" smtClean="0"/>
              <a:t>. Dan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id-ID" dirty="0" smtClean="0"/>
              <a:t>dipilih </a:t>
            </a:r>
            <a:r>
              <a:rPr lang="en-US" dirty="0" smtClean="0"/>
              <a:t>model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Random Forest </a:t>
            </a:r>
            <a:r>
              <a:rPr lang="en-US" dirty="0" err="1" smtClean="0"/>
              <a:t>Regressor</a:t>
            </a:r>
            <a:r>
              <a:rPr lang="id-ID" dirty="0"/>
              <a:t> </a:t>
            </a:r>
            <a:r>
              <a:rPr lang="id-ID" dirty="0" smtClean="0"/>
              <a:t>dengan tingkat akurasi terbaik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 </a:t>
            </a:r>
            <a:r>
              <a:rPr lang="en-US" sz="3200" dirty="0" err="1" smtClean="0"/>
              <a:t>Akurasi</a:t>
            </a:r>
            <a:r>
              <a:rPr lang="en-US" sz="3200" dirty="0" smtClean="0"/>
              <a:t> score 2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Republican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3267764"/>
            <a:ext cx="4315940" cy="194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3267765"/>
            <a:ext cx="5312114" cy="21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votes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397"/>
            <a:ext cx="8821381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8" y="2272937"/>
            <a:ext cx="2619741" cy="127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687702"/>
            <a:ext cx="2619741" cy="1289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0876" y="2063931"/>
            <a:ext cx="1934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Ted Cruz,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di 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2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lain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0.04 - 0.05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2" y="1690688"/>
            <a:ext cx="76546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5" y="1390100"/>
            <a:ext cx="2546435" cy="247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14" y="283058"/>
            <a:ext cx="2163286" cy="110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5098" y="3958046"/>
            <a:ext cx="3566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Trump, </a:t>
            </a:r>
            <a:r>
              <a:rPr lang="en-US" dirty="0" err="1" smtClean="0"/>
              <a:t>dari</a:t>
            </a:r>
            <a:r>
              <a:rPr lang="en-US" dirty="0" smtClean="0"/>
              <a:t> 13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8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0,01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 0,03-0,06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pPr algn="just"/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pPr algn="just"/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Prediksi</a:t>
            </a:r>
            <a:r>
              <a:rPr lang="en-US" sz="3200" dirty="0" smtClean="0"/>
              <a:t> Votes  Donald Trump di 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7" y="1988595"/>
            <a:ext cx="4511970" cy="372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38" y="1988595"/>
            <a:ext cx="2421113" cy="104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2423" y="3370217"/>
            <a:ext cx="445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Predict Donald Trump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08" y="2075951"/>
            <a:ext cx="5457593" cy="442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9" y="2143152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3520" y="2769326"/>
            <a:ext cx="120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Persentase</a:t>
            </a:r>
            <a:r>
              <a:rPr lang="en-US" dirty="0" smtClean="0"/>
              <a:t> vote Democrat vs Republican</a:t>
            </a:r>
            <a:r>
              <a:rPr lang="id-ID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Autofit/>
          </a:bodyPr>
          <a:lstStyle/>
          <a:p>
            <a:r>
              <a:rPr lang="en-US" sz="3600" dirty="0" err="1"/>
              <a:t>K</a:t>
            </a:r>
            <a:r>
              <a:rPr lang="en-US" sz="3600" dirty="0" err="1" smtClean="0"/>
              <a:t>andidat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voting </a:t>
            </a:r>
            <a:r>
              <a:rPr lang="en-US" sz="3600" dirty="0" err="1" smtClean="0"/>
              <a:t>terbesar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id-ID" sz="3600" dirty="0" smtClean="0"/>
              <a:t/>
            </a:r>
            <a:br>
              <a:rPr lang="id-ID" sz="3600" dirty="0" smtClean="0"/>
            </a:br>
            <a:r>
              <a:rPr lang="en-US" sz="3600" dirty="0" err="1" smtClean="0"/>
              <a:t>masing-masing</a:t>
            </a:r>
            <a:r>
              <a:rPr lang="en-US" sz="3600" dirty="0" smtClean="0"/>
              <a:t> </a:t>
            </a:r>
            <a:r>
              <a:rPr lang="en-US" sz="3600" dirty="0" err="1" smtClean="0"/>
              <a:t>Partai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555" y="1825626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en-US" dirty="0" smtClean="0"/>
              <a:t>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en-US" dirty="0" smtClean="0"/>
              <a:t>Democrat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1111</Words>
  <Application>Microsoft Office PowerPoint</Application>
  <PresentationFormat>Widescreen</PresentationFormat>
  <Paragraphs>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Persentase vote Democrat vs Republican </vt:lpstr>
      <vt:lpstr>Kandidat dengan voting terbesar dari  masing-masing Partai</vt:lpstr>
      <vt:lpstr>DataSet</vt:lpstr>
      <vt:lpstr>PowerPoint Presentation</vt:lpstr>
      <vt:lpstr>Republican</vt:lpstr>
      <vt:lpstr>Democrat</vt:lpstr>
      <vt:lpstr>Republican based state dengan suara mayoritas </vt:lpstr>
      <vt:lpstr>Democrat based state dengan suara mayoritas </vt:lpstr>
      <vt:lpstr>Hillary Clinton percentage of White and Unemployment</vt:lpstr>
      <vt:lpstr>Hillary Clinton percentage of White vs Female</vt:lpstr>
      <vt:lpstr>Hillary Clinton Bachelors and Income based State</vt:lpstr>
      <vt:lpstr>Donald Trump Percentage of White and Female</vt:lpstr>
      <vt:lpstr>Donald Trump Percentage of White vs Latino</vt:lpstr>
      <vt:lpstr>Donald Trump Percentage of White and Unemployment</vt:lpstr>
      <vt:lpstr>Fraction of Votes by State based on income, Education, and ethnicity:</vt:lpstr>
      <vt:lpstr>PowerPoint Presentation</vt:lpstr>
      <vt:lpstr>Votes Berdasarkan % Fraction votes setiap state</vt:lpstr>
      <vt:lpstr>Votes berdasarkan % suara Nasional</vt:lpstr>
      <vt:lpstr>Analisa Dari visualisasi based on income, Education, and ethnicity:</vt:lpstr>
      <vt:lpstr>Kesimpulan Votes berdasarkan suara Nasional</vt:lpstr>
      <vt:lpstr>PowerPoint Presentation</vt:lpstr>
      <vt:lpstr>Perbandingan Per Model Berdasarkan Nilai prediksi dan nilai aktual</vt:lpstr>
      <vt:lpstr>PowerPoint Presentation</vt:lpstr>
      <vt:lpstr>Train Akurasi score 2 kandidat Republican</vt:lpstr>
      <vt:lpstr>Hasil Prediksi votes kandidat Ted Cruz dan nilai Evaluation Metrics dengan model RFR</vt:lpstr>
      <vt:lpstr>Hasil Prediksi votes kandidat Donald Trump dan nilai Evaluation Metrics dengan Model RFR</vt:lpstr>
      <vt:lpstr>Prediksi Votes  Donald Trump di Negara Bagian yang belum memiliki suara</vt:lpstr>
      <vt:lpstr>Hasil Prediksi votes kandidat Donald Trump dan nilai Evaluation Metrics dengan Model LASSO</vt:lpstr>
      <vt:lpstr>Hasil Prediksi votes kandidat Donald Trump dan nilai Evaluation Metrics dengan Model LASSO</vt:lpstr>
      <vt:lpstr>Future Predict Donald Trump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38</cp:revision>
  <dcterms:created xsi:type="dcterms:W3CDTF">2020-03-02T08:54:51Z</dcterms:created>
  <dcterms:modified xsi:type="dcterms:W3CDTF">2020-03-04T02:10:01Z</dcterms:modified>
</cp:coreProperties>
</file>